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8BB3"/>
    <a:srgbClr val="062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/>
    <p:restoredTop sz="94660"/>
  </p:normalViewPr>
  <p:slideViewPr>
    <p:cSldViewPr snapToGrid="0">
      <p:cViewPr>
        <p:scale>
          <a:sx n="41" d="100"/>
          <a:sy n="41" d="100"/>
        </p:scale>
        <p:origin x="3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>
            <a:extLst>
              <a:ext uri="{FF2B5EF4-FFF2-40B4-BE49-F238E27FC236}">
                <a16:creationId xmlns:a16="http://schemas.microsoft.com/office/drawing/2014/main" id="{73409C60-5DEF-C928-5975-1EAABD0FC5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6BF97CBB-DDCD-95E6-0340-B74CA001C2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1">
            <a:extLst>
              <a:ext uri="{FF2B5EF4-FFF2-40B4-BE49-F238E27FC236}">
                <a16:creationId xmlns:a16="http://schemas.microsoft.com/office/drawing/2014/main" id="{FE454667-B72C-DC2A-94B9-C58732410C0B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15362" name="Shape 82">
            <a:extLst>
              <a:ext uri="{FF2B5EF4-FFF2-40B4-BE49-F238E27FC236}">
                <a16:creationId xmlns:a16="http://schemas.microsoft.com/office/drawing/2014/main" id="{81598FA9-5118-CB5D-BD4B-0053B51C7787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686375FB-4C15-3987-C027-2B9C3FB03DF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A8B8285B-D484-384E-CF6E-BA5736AAC58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9A6A726D-BA99-B7D5-BC19-E4D10C57BE9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A4843-50F0-9245-939A-F1B3EE6F144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92265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304E5B2-C39A-A68A-F4EA-F5429B136B4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3BE23B3-579E-FC91-A0C0-86984F04025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1740880-8201-E7CA-EA29-29657310348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D9DE7-6D04-A947-9E69-4BFBE876D76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6898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3C91C14-E275-1337-CE52-32E54EE79BD4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58A9919-91FA-216C-8B6C-895A7EF54AE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E9B1FD6D-FD08-CF03-05FC-ECEB0C45794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CF614-77DB-514D-B9B3-CCC015E15B4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53770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4B30A304-F2C2-BFE7-DC4A-AA6124AA289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97E755FD-3B15-8083-1C4A-AB923D1A842D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9840C832-F63C-8CBC-94E1-30EFF1EFA469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8E26A-84C5-814F-A3E3-1ED0D3A1C21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1784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E558F93E-E457-623C-89C5-CD8E1E09D97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50728CD1-599D-CB27-FE10-4605A48503F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06B5FDD-C6BE-07EB-E996-1709CF1468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4C724-320D-2E4C-B3D7-0E7FD01CAA5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5920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074B7C7-A941-CAE5-35C6-29A3ED19207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EB47BDB7-62D0-14DB-C695-4204FB0F53B5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C421A481-D0B0-9750-770E-1CEB2B35444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B11EE-BC0C-6A43-A737-C4D014F7EFC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5051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C1495F8-ED0B-F451-84AF-550EBBF19E4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52498E8-48D7-9202-68E7-104D790015F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9526187-C340-FD7B-31AE-00A3C887A6D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CFA-E67A-5C42-B5A4-1BBE60DFF39A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1131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9D4BD7D0-7F92-5F5A-546D-8D987914C1D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7F0FB27-15B3-DC08-A0D9-F7375CDFFA1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B1E45490-8E67-2D0F-7A27-28B14E051FA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610C3-4E71-D64F-8BE5-934D5DD4E3C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83639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C60F43B8-70D8-B041-9CCE-101704A9FB8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044CBFA0-C14F-17FF-72C6-D0EC86E9B5E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CC0972A-F79B-C324-07EA-DE6713E04A7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9701A-34CA-CB42-990C-B79CFC6878F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96102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3A55C13B-B5B9-6B7A-8B7E-14B0923D8BF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9020A57-7EEE-CBD3-2F5D-EE73E118ED5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4351BCD4-7512-E4E6-A2E9-FA1ABB34508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0777D-C847-DA4D-AF62-81948E885C2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588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7A4E822C-E9E4-EAC9-0E7D-A56EEA5A0F04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2623B904-C480-2345-E4DC-228DEBFE585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04996C08-9F4D-A468-9046-AE1BAF7FD50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88D1E-5A33-7C47-B0C7-25D40DA02AE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4969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>
            <a:extLst>
              <a:ext uri="{FF2B5EF4-FFF2-40B4-BE49-F238E27FC236}">
                <a16:creationId xmlns:a16="http://schemas.microsoft.com/office/drawing/2014/main" id="{D44E21BB-D164-C85D-9626-D27F68D9FFAF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>
            <a:extLst>
              <a:ext uri="{FF2B5EF4-FFF2-40B4-BE49-F238E27FC236}">
                <a16:creationId xmlns:a16="http://schemas.microsoft.com/office/drawing/2014/main" id="{B0F3E133-FEF0-7F10-5417-DCE18B6F5858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9A744B78-D74B-9188-DE6F-0EE7D8F8AD08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CD045C0E-8359-3E4F-62B0-C8E48D2702E3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83123DB5-F70C-D1CE-B388-3340466042B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89ABA3-F841-1845-BA7E-73BB5A98A43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18D57BC4-C58C-7A38-A25D-F4D37E374CB6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8" name="Shape 86">
            <a:extLst>
              <a:ext uri="{FF2B5EF4-FFF2-40B4-BE49-F238E27FC236}">
                <a16:creationId xmlns:a16="http://schemas.microsoft.com/office/drawing/2014/main" id="{91CDA35E-BD3A-664C-8F43-FE0020B9F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solidFill>
            <a:srgbClr val="648BB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 dirty="0">
                <a:solidFill>
                  <a:schemeClr val="bg1"/>
                </a:solidFill>
              </a:rPr>
              <a:t>1</a:t>
            </a:r>
            <a:r>
              <a:rPr lang="en-US" altLang="hu-HU" sz="3600" b="1" dirty="0">
                <a:solidFill>
                  <a:schemeClr val="bg1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 dirty="0">
                <a:solidFill>
                  <a:schemeClr val="bg1"/>
                </a:solidFill>
              </a:rPr>
              <a:t>2</a:t>
            </a:r>
            <a:r>
              <a:rPr lang="en-US" altLang="hu-HU" sz="3600" b="1" dirty="0">
                <a:solidFill>
                  <a:schemeClr val="bg1"/>
                </a:solidFill>
              </a:rPr>
              <a:t>Affiliation, address</a:t>
            </a:r>
          </a:p>
        </p:txBody>
      </p:sp>
      <p:sp>
        <p:nvSpPr>
          <p:cNvPr id="14339" name="Shape 87">
            <a:extLst>
              <a:ext uri="{FF2B5EF4-FFF2-40B4-BE49-F238E27FC236}">
                <a16:creationId xmlns:a16="http://schemas.microsoft.com/office/drawing/2014/main" id="{69C8975B-F38B-0282-9E8F-0FC18EB25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solidFill>
            <a:srgbClr val="648BB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chemeClr val="bg1"/>
                </a:solidFill>
              </a:rPr>
              <a:t>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1</a:t>
            </a:r>
            <a:r>
              <a:rPr lang="en-US" altLang="hu-HU" sz="4500" b="1">
                <a:solidFill>
                  <a:schemeClr val="bg1"/>
                </a:solidFill>
              </a:rPr>
              <a:t> and 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40" name="Shape 88">
            <a:extLst>
              <a:ext uri="{FF2B5EF4-FFF2-40B4-BE49-F238E27FC236}">
                <a16:creationId xmlns:a16="http://schemas.microsoft.com/office/drawing/2014/main" id="{ADC48257-3CC5-6CD2-C10C-5492BB4F8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solidFill>
            <a:srgbClr val="648BB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14th IFAC Symposium on Advances in Control Education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June 17-21, 2025 – Budapest, Hungary</a:t>
            </a:r>
          </a:p>
        </p:txBody>
      </p:sp>
      <p:sp>
        <p:nvSpPr>
          <p:cNvPr id="14341" name="Shape 89">
            <a:extLst>
              <a:ext uri="{FF2B5EF4-FFF2-40B4-BE49-F238E27FC236}">
                <a16:creationId xmlns:a16="http://schemas.microsoft.com/office/drawing/2014/main" id="{2674F292-0DE8-62DB-ED4D-E08C0107D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8" y="-11907"/>
            <a:ext cx="25923875" cy="1185863"/>
          </a:xfrm>
          <a:prstGeom prst="rect">
            <a:avLst/>
          </a:prstGeom>
          <a:solidFill>
            <a:srgbClr val="648BB3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chemeClr val="bg1"/>
                </a:solidFill>
              </a:rPr>
              <a:t>The title of the poster on IFAC ACE 2025</a:t>
            </a:r>
          </a:p>
        </p:txBody>
      </p:sp>
      <p:sp>
        <p:nvSpPr>
          <p:cNvPr id="91" name="Shape 91">
            <a:extLst>
              <a:ext uri="{FF2B5EF4-FFF2-40B4-BE49-F238E27FC236}">
                <a16:creationId xmlns:a16="http://schemas.microsoft.com/office/drawing/2014/main" id="{D23E860A-723B-F10D-56CC-AD66A5C05E9D}"/>
              </a:ext>
            </a:extLst>
          </p:cNvPr>
          <p:cNvSpPr txBox="1"/>
          <p:nvPr/>
        </p:nvSpPr>
        <p:spPr>
          <a:xfrm>
            <a:off x="304800" y="13657263"/>
            <a:ext cx="25298400" cy="1116013"/>
          </a:xfrm>
          <a:prstGeom prst="rect">
            <a:avLst/>
          </a:prstGeom>
          <a:solidFill>
            <a:srgbClr val="648BB3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3" name="Shape 92">
            <a:extLst>
              <a:ext uri="{FF2B5EF4-FFF2-40B4-BE49-F238E27FC236}">
                <a16:creationId xmlns:a16="http://schemas.microsoft.com/office/drawing/2014/main" id="{95801649-8293-47BC-F270-1289C8218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13811250"/>
            <a:ext cx="25282525" cy="666750"/>
          </a:xfrm>
          <a:prstGeom prst="rect">
            <a:avLst/>
          </a:prstGeom>
          <a:solidFill>
            <a:srgbClr val="730802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Materials and method</a:t>
            </a:r>
            <a:endParaRPr lang="en-US" altLang="hu-HU" sz="5000">
              <a:solidFill>
                <a:schemeClr val="bg1"/>
              </a:solidFill>
            </a:endParaRPr>
          </a:p>
        </p:txBody>
      </p:sp>
      <p:pic>
        <p:nvPicPr>
          <p:cNvPr id="14344" name="Shape 95">
            <a:extLst>
              <a:ext uri="{FF2B5EF4-FFF2-40B4-BE49-F238E27FC236}">
                <a16:creationId xmlns:a16="http://schemas.microsoft.com/office/drawing/2014/main" id="{A02137AD-7BD8-C0AE-7345-B0AC9B0CE33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Shape 96">
            <a:extLst>
              <a:ext uri="{FF2B5EF4-FFF2-40B4-BE49-F238E27FC236}">
                <a16:creationId xmlns:a16="http://schemas.microsoft.com/office/drawing/2014/main" id="{33C4926D-1340-A97A-8836-7C60DB0A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2440900"/>
            <a:ext cx="12430125" cy="871538"/>
          </a:xfrm>
          <a:prstGeom prst="rect">
            <a:avLst/>
          </a:prstGeom>
          <a:solidFill>
            <a:srgbClr val="648BB3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8D33BE31-E46B-3E1C-25CB-518AE44D56F0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7" name="Shape 102">
            <a:extLst>
              <a:ext uri="{FF2B5EF4-FFF2-40B4-BE49-F238E27FC236}">
                <a16:creationId xmlns:a16="http://schemas.microsoft.com/office/drawing/2014/main" id="{64C59ADF-96D8-F321-0F4F-C8845259D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136013"/>
            <a:ext cx="25314275" cy="992187"/>
          </a:xfrm>
          <a:prstGeom prst="rect">
            <a:avLst/>
          </a:prstGeom>
          <a:solidFill>
            <a:srgbClr val="648BB3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085" name="Shape 96">
            <a:extLst>
              <a:ext uri="{FF2B5EF4-FFF2-40B4-BE49-F238E27FC236}">
                <a16:creationId xmlns:a16="http://schemas.microsoft.com/office/drawing/2014/main" id="{D6F497D5-E528-4168-3C24-1BFAB3713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55D24E87-B9B4-BA1D-A959-F473C7429FD0}"/>
              </a:ext>
            </a:extLst>
          </p:cNvPr>
          <p:cNvSpPr/>
          <p:nvPr/>
        </p:nvSpPr>
        <p:spPr>
          <a:xfrm>
            <a:off x="13188950" y="22640925"/>
            <a:ext cx="12430125" cy="11171238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50" name="Shape 95">
            <a:extLst>
              <a:ext uri="{FF2B5EF4-FFF2-40B4-BE49-F238E27FC236}">
                <a16:creationId xmlns:a16="http://schemas.microsoft.com/office/drawing/2014/main" id="{947B26B4-E6A2-79A1-82BE-106293A6B31B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75" y="24198263"/>
            <a:ext cx="11088688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Shape 96">
            <a:extLst>
              <a:ext uri="{FF2B5EF4-FFF2-40B4-BE49-F238E27FC236}">
                <a16:creationId xmlns:a16="http://schemas.microsoft.com/office/drawing/2014/main" id="{DAAA02A2-E760-54F7-D87B-6BBB3E42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2440900"/>
            <a:ext cx="12430125" cy="871538"/>
          </a:xfrm>
          <a:prstGeom prst="rect">
            <a:avLst/>
          </a:prstGeom>
          <a:solidFill>
            <a:srgbClr val="648BB3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089" name="Shape 96">
            <a:extLst>
              <a:ext uri="{FF2B5EF4-FFF2-40B4-BE49-F238E27FC236}">
                <a16:creationId xmlns:a16="http://schemas.microsoft.com/office/drawing/2014/main" id="{C2BA2A61-49C5-0796-8A4F-B00EB302B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3090" name="Shape 102">
            <a:extLst>
              <a:ext uri="{FF2B5EF4-FFF2-40B4-BE49-F238E27FC236}">
                <a16:creationId xmlns:a16="http://schemas.microsoft.com/office/drawing/2014/main" id="{2ACDE9DB-5866-9B42-FDFC-EBCFD2EF1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452050"/>
            <a:ext cx="25314275" cy="341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1" name="Shape 92">
            <a:extLst>
              <a:ext uri="{FF2B5EF4-FFF2-40B4-BE49-F238E27FC236}">
                <a16:creationId xmlns:a16="http://schemas.microsoft.com/office/drawing/2014/main" id="{F18323F6-A26A-003F-FD59-E8F1B0743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40" name="Shape 91">
            <a:extLst>
              <a:ext uri="{FF2B5EF4-FFF2-40B4-BE49-F238E27FC236}">
                <a16:creationId xmlns:a16="http://schemas.microsoft.com/office/drawing/2014/main" id="{BC739824-7059-486D-EE5D-A680F3D4614C}"/>
              </a:ext>
            </a:extLst>
          </p:cNvPr>
          <p:cNvSpPr txBox="1"/>
          <p:nvPr/>
        </p:nvSpPr>
        <p:spPr>
          <a:xfrm>
            <a:off x="333375" y="5441950"/>
            <a:ext cx="25312688" cy="1116013"/>
          </a:xfrm>
          <a:prstGeom prst="rect">
            <a:avLst/>
          </a:prstGeom>
          <a:solidFill>
            <a:srgbClr val="648BB3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6" name="Shape 92">
            <a:extLst>
              <a:ext uri="{FF2B5EF4-FFF2-40B4-BE49-F238E27FC236}">
                <a16:creationId xmlns:a16="http://schemas.microsoft.com/office/drawing/2014/main" id="{5C9E751E-5390-70D5-55A5-5DB9078A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583238"/>
            <a:ext cx="253111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>
                <a:solidFill>
                  <a:schemeClr val="bg1"/>
                </a:solidFill>
              </a:rPr>
              <a:t>Introduction</a:t>
            </a:r>
            <a:endParaRPr lang="en-US" altLang="hu-HU" sz="5000">
              <a:solidFill>
                <a:schemeClr val="bg1"/>
              </a:solidFill>
            </a:endParaRPr>
          </a:p>
        </p:txBody>
      </p:sp>
      <p:sp>
        <p:nvSpPr>
          <p:cNvPr id="3094" name="Shape 92">
            <a:extLst>
              <a:ext uri="{FF2B5EF4-FFF2-40B4-BE49-F238E27FC236}">
                <a16:creationId xmlns:a16="http://schemas.microsoft.com/office/drawing/2014/main" id="{D91E6CCF-FACF-07C8-AC4B-BFCEB17D7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solidFill>
            <a:schemeClr val="accent1">
              <a:lumMod val="60000"/>
              <a:lumOff val="40000"/>
              <a:alpha val="23529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5" name="Shape 96">
            <a:extLst>
              <a:ext uri="{FF2B5EF4-FFF2-40B4-BE49-F238E27FC236}">
                <a16:creationId xmlns:a16="http://schemas.microsoft.com/office/drawing/2014/main" id="{BC9F9CE0-0EE9-AE1F-705F-F200DCBA4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988250"/>
            <a:ext cx="12331700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96" name="Shape 96">
            <a:extLst>
              <a:ext uri="{FF2B5EF4-FFF2-40B4-BE49-F238E27FC236}">
                <a16:creationId xmlns:a16="http://schemas.microsoft.com/office/drawing/2014/main" id="{30C5CBDC-77A9-64B4-8F3A-31CDA4977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7538" y="32942213"/>
            <a:ext cx="12271375" cy="703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555</Words>
  <Application>Microsoft Macintosh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Noge</dc:creator>
  <cp:lastModifiedBy>Nógrádi Tamas</cp:lastModifiedBy>
  <cp:revision>25</cp:revision>
  <dcterms:modified xsi:type="dcterms:W3CDTF">2025-04-15T18:33:36Z</dcterms:modified>
</cp:coreProperties>
</file>